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7" r:id="rId1"/>
    <p:sldMasterId id="2147483736" r:id="rId2"/>
  </p:sldMasterIdLst>
  <p:notesMasterIdLst>
    <p:notesMasterId r:id="rId20"/>
  </p:notesMasterIdLst>
  <p:sldIdLst>
    <p:sldId id="482" r:id="rId3"/>
    <p:sldId id="483" r:id="rId4"/>
    <p:sldId id="484" r:id="rId5"/>
    <p:sldId id="485" r:id="rId6"/>
    <p:sldId id="486" r:id="rId7"/>
    <p:sldId id="487" r:id="rId8"/>
    <p:sldId id="488" r:id="rId9"/>
    <p:sldId id="501" r:id="rId10"/>
    <p:sldId id="502" r:id="rId11"/>
    <p:sldId id="491" r:id="rId12"/>
    <p:sldId id="492" r:id="rId13"/>
    <p:sldId id="493" r:id="rId14"/>
    <p:sldId id="494" r:id="rId15"/>
    <p:sldId id="495" r:id="rId16"/>
    <p:sldId id="496" r:id="rId17"/>
    <p:sldId id="503" r:id="rId18"/>
    <p:sldId id="504" r:id="rId1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2" roundtripDataSignature="AMtx7miq266gEMAq7pIoRZKTZEGN9RUu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4A89"/>
    <a:srgbClr val="AA0AB6"/>
    <a:srgbClr val="CC00CC"/>
    <a:srgbClr val="9900FF"/>
    <a:srgbClr val="3333CC"/>
    <a:srgbClr val="973942"/>
    <a:srgbClr val="A50021"/>
    <a:srgbClr val="FFCC00"/>
    <a:srgbClr val="A617A9"/>
    <a:srgbClr val="BC1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980" autoAdjust="0"/>
    <p:restoredTop sz="96433" autoAdjust="0"/>
  </p:normalViewPr>
  <p:slideViewPr>
    <p:cSldViewPr snapToGrid="0">
      <p:cViewPr varScale="1">
        <p:scale>
          <a:sx n="73" d="100"/>
          <a:sy n="73" d="100"/>
        </p:scale>
        <p:origin x="-17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133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3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136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13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13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3053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E6AE4-C96F-4D03-BD9E-B612E6661305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3349F-14B8-42A4-B3CA-23CDDE0AAE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74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A0D39-3033-4B9A-B96A-66B8DABF3E6C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48D22-E415-4859-9008-F78B4CC536B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3299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AAF2-BA08-485C-A435-409DAF45C23F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6BDE09-9028-44CF-866C-6FB59F220E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0232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2209800" y="1122363"/>
            <a:ext cx="77724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667000" y="3602038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228600" algn="ctr">
              <a:buSzTx/>
              <a:buFontTx/>
              <a:buNone/>
              <a:defRPr sz="2400"/>
            </a:lvl2pPr>
            <a:lvl3pPr marL="0" indent="457200" algn="ctr">
              <a:buSzTx/>
              <a:buFontTx/>
              <a:buNone/>
              <a:defRPr sz="2400"/>
            </a:lvl3pPr>
            <a:lvl4pPr marL="0" indent="685800" algn="ctr">
              <a:buSzTx/>
              <a:buFontTx/>
              <a:buNone/>
              <a:defRPr sz="2400"/>
            </a:lvl4pPr>
            <a:lvl5pPr marL="0" indent="9144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5349801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9912109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2147888" y="1709739"/>
            <a:ext cx="78867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147888" y="4589464"/>
            <a:ext cx="7886701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228600">
              <a:buSzTx/>
              <a:buFontTx/>
              <a:buNone/>
              <a:defRPr sz="2400"/>
            </a:lvl2pPr>
            <a:lvl3pPr marL="0" indent="457200">
              <a:buSzTx/>
              <a:buFontTx/>
              <a:buNone/>
              <a:defRPr sz="2400"/>
            </a:lvl3pPr>
            <a:lvl4pPr marL="0" indent="685800">
              <a:buSzTx/>
              <a:buFontTx/>
              <a:buNone/>
              <a:defRPr sz="2400"/>
            </a:lvl4pPr>
            <a:lvl5pPr marL="0" indent="9144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6563192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152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6376845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2153841" y="365126"/>
            <a:ext cx="7886701" cy="132556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153842" y="1681163"/>
            <a:ext cx="3868341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228600">
              <a:buSzTx/>
              <a:buFontTx/>
              <a:buNone/>
              <a:defRPr sz="2400" b="1"/>
            </a:lvl2pPr>
            <a:lvl3pPr marL="0" indent="457200">
              <a:buSzTx/>
              <a:buFontTx/>
              <a:buNone/>
              <a:defRPr sz="2400" b="1"/>
            </a:lvl3pPr>
            <a:lvl4pPr marL="0" indent="685800">
              <a:buSzTx/>
              <a:buFontTx/>
              <a:buNone/>
              <a:defRPr sz="2400" b="1"/>
            </a:lvl4pPr>
            <a:lvl5pPr marL="0" indent="9144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53149" y="1681163"/>
            <a:ext cx="3887392" cy="823913"/>
          </a:xfrm>
          <a:prstGeom prst="rect">
            <a:avLst/>
          </a:prstGeom>
          <a:ln w="12700"/>
        </p:spPr>
        <p:txBody>
          <a:bodyPr anchor="b"/>
          <a:lstStyle>
            <a:lvl1pPr marL="0" indent="0">
              <a:buSzTx/>
              <a:buFontTx/>
              <a:buNone/>
              <a:defRPr sz="4800" b="1"/>
            </a:lvl1pPr>
          </a:lstStyle>
          <a:p>
            <a:pPr marL="0" indent="0">
              <a:buSzTx/>
              <a:buFontTx/>
              <a:buNone/>
              <a:defRPr sz="48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99497102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3332674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38775919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2153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411391" y="987426"/>
            <a:ext cx="4629151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489857" indent="-261257">
              <a:defRPr sz="3200"/>
            </a:lvl2pPr>
            <a:lvl3pPr marL="762000" indent="-304800">
              <a:defRPr sz="3200"/>
            </a:lvl3pPr>
            <a:lvl4pPr marL="1051560" indent="-365760">
              <a:defRPr sz="3200"/>
            </a:lvl4pPr>
            <a:lvl5pPr marL="12801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2153841" y="2057400"/>
            <a:ext cx="2949179" cy="3811588"/>
          </a:xfrm>
          <a:prstGeom prst="rect">
            <a:avLst/>
          </a:prstGeom>
          <a:ln w="12700"/>
        </p:spPr>
        <p:txBody>
          <a:bodyPr/>
          <a:lstStyle>
            <a:lvl1pPr marL="0" indent="0">
              <a:buSzTx/>
              <a:buFontTx/>
              <a:buNone/>
              <a:defRPr sz="3200"/>
            </a:lvl1pPr>
          </a:lstStyle>
          <a:p>
            <a:pPr marL="0" indent="0">
              <a:buSzTx/>
              <a:buFontTx/>
              <a:buNone/>
              <a:defRPr sz="32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2417014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DB6EF-86B4-43E0-9F59-710684D98616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B8926-C8E7-4B22-818D-B4738F71F3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5666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2153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411391" y="987426"/>
            <a:ext cx="4629151" cy="4873626"/>
          </a:xfrm>
          <a:prstGeom prst="rect">
            <a:avLst/>
          </a:prstGeom>
          <a:ln w="12700"/>
        </p:spPr>
        <p:txBody>
          <a:bodyPr tIns="4571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153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228600">
              <a:buSzTx/>
              <a:buFontTx/>
              <a:buNone/>
              <a:defRPr sz="1600"/>
            </a:lvl2pPr>
            <a:lvl3pPr marL="0" indent="457200">
              <a:buSzTx/>
              <a:buFontTx/>
              <a:buNone/>
              <a:defRPr sz="1600"/>
            </a:lvl3pPr>
            <a:lvl4pPr marL="0" indent="685800">
              <a:buSzTx/>
              <a:buFontTx/>
              <a:buNone/>
              <a:defRPr sz="1600"/>
            </a:lvl4pPr>
            <a:lvl5pPr marL="0" indent="9144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503871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6E1FD-5D30-4A10-B5BF-C4F2A310626C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1A620F-A3F5-4BC4-8125-C4B0A9480B24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373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E71E0-AC0E-4308-96A0-17CAE941919D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D757F-C26E-4BD5-90B2-3F7B48B795EF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095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34F2-47C7-4AA3-B63C-57C971204EDE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41EAB-19FB-43B9-A873-CF4D113C8021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21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D21EE-44A8-4BAE-A297-4B464CA282A1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FAB4A-46CF-498A-A8B0-E913CEA7EA1A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16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8CE1-7A6A-492E-B63D-73AB60AA9890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278F69-51BC-4D84-AB81-9E60694492DC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47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D9DCA-455A-4279-9E72-44CB96975256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9B525D-3712-45A1-B08B-D689FE5B0B8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770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7A767-2194-4A89-9D82-3CB1E2DE1992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20119-4A19-4E7B-9650-617A17BF483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5305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6737E056-DC14-4AC6-BC21-BA72017DE62A}" type="datetimeFigureOut">
              <a:rPr lang="zh-TW" altLang="en-US"/>
              <a:pPr>
                <a:defRPr/>
              </a:pPr>
              <a:t>2026/2/1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26001462-59D6-4D2A-9B09-0733096DAD6D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152650" y="365126"/>
            <a:ext cx="7886700" cy="132556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152650" y="1825625"/>
            <a:ext cx="7886700" cy="435133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91439" bIns="9143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9667132" y="6354249"/>
            <a:ext cx="372218" cy="369330"/>
          </a:xfrm>
          <a:prstGeom prst="rect">
            <a:avLst/>
          </a:prstGeom>
          <a:ln w="25400">
            <a:miter lim="400000"/>
          </a:ln>
        </p:spPr>
        <p:txBody>
          <a:bodyPr wrap="none" tIns="91439" bIns="9143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39987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4953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777240" marR="0" indent="-32004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041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1270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1498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1955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228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685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143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600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>
            <a:spLocks noGrp="1"/>
          </p:cNvSpPr>
          <p:nvPr>
            <p:ph type="ctrTitle"/>
          </p:nvPr>
        </p:nvSpPr>
        <p:spPr>
          <a:xfrm>
            <a:off x="1077912" y="1225961"/>
            <a:ext cx="10036176" cy="352319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  <a:defRPr sz="15900" b="1">
                <a:solidFill>
                  <a:srgbClr val="FFF238"/>
                </a:solidFill>
                <a:latin typeface="Carlito"/>
                <a:ea typeface="Carlito"/>
                <a:cs typeface="Carlito"/>
                <a:sym typeface="Carlito"/>
              </a:defRPr>
            </a:pPr>
            <a:r>
              <a:rPr sz="8250" dirty="0" err="1">
                <a:latin typeface="+mj-lt"/>
                <a:ea typeface="+mj-ea"/>
                <a:cs typeface="+mj-cs"/>
                <a:sym typeface="Helvetica"/>
              </a:rPr>
              <a:t>为主而活</a:t>
            </a:r>
            <a:endParaRPr dirty="0">
              <a:latin typeface="+mj-lt"/>
              <a:ea typeface="+mj-ea"/>
              <a:cs typeface="+mj-cs"/>
              <a:sym typeface="Helvetica"/>
            </a:endParaRPr>
          </a:p>
          <a:p>
            <a:pPr>
              <a:lnSpc>
                <a:spcPct val="110000"/>
              </a:lnSpc>
              <a:defRPr sz="15900" b="1">
                <a:solidFill>
                  <a:srgbClr val="FFF238"/>
                </a:solidFill>
                <a:latin typeface="Carlito"/>
                <a:ea typeface="Carlito"/>
                <a:cs typeface="Carlito"/>
                <a:sym typeface="Carlito"/>
              </a:defRPr>
            </a:pPr>
            <a:r>
              <a:rPr sz="9600" dirty="0"/>
              <a:t>Living for Jesus</a:t>
            </a:r>
          </a:p>
        </p:txBody>
      </p:sp>
      <p:sp>
        <p:nvSpPr>
          <p:cNvPr id="95" name="TextBox 3"/>
          <p:cNvSpPr txBox="1"/>
          <p:nvPr/>
        </p:nvSpPr>
        <p:spPr>
          <a:xfrm>
            <a:off x="407727" y="135652"/>
            <a:ext cx="1482208" cy="56169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>
            <a:lvl1pPr>
              <a:defRPr sz="6100"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3050">
                <a:latin typeface="Calibri"/>
                <a:cs typeface="Calibri"/>
                <a:sym typeface="Calibri"/>
              </a:rPr>
              <a:t>S298</a:t>
            </a:r>
          </a:p>
        </p:txBody>
      </p:sp>
    </p:spTree>
    <p:extLst>
      <p:ext uri="{BB962C8B-B14F-4D97-AF65-F5344CB8AC3E}">
        <p14:creationId xmlns:p14="http://schemas.microsoft.com/office/powerpoint/2010/main" val="33514324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2"/>
          <p:cNvSpPr txBox="1"/>
          <p:nvPr/>
        </p:nvSpPr>
        <p:spPr>
          <a:xfrm>
            <a:off x="9719229" y="6412699"/>
            <a:ext cx="2143536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3.1/4</a:t>
            </a:r>
          </a:p>
        </p:txBody>
      </p:sp>
      <p:sp>
        <p:nvSpPr>
          <p:cNvPr id="122" name="Rectangle 1"/>
          <p:cNvSpPr txBox="1"/>
          <p:nvPr/>
        </p:nvSpPr>
        <p:spPr>
          <a:xfrm>
            <a:off x="288392" y="1722804"/>
            <a:ext cx="11574373" cy="410881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>
                <a:solidFill>
                  <a:srgbClr val="FFFFFF"/>
                </a:solidFill>
              </a:rPr>
              <a:t>     </a:t>
            </a:r>
            <a:r>
              <a:rPr sz="4500" b="1" dirty="0">
                <a:solidFill>
                  <a:srgbClr val="FFFFFF"/>
                </a:solidFill>
              </a:rPr>
              <a:t>   </a:t>
            </a:r>
            <a:r>
              <a:rPr sz="4800" b="1" dirty="0">
                <a:solidFill>
                  <a:srgbClr val="FFFF00"/>
                </a:solidFill>
              </a:rPr>
              <a:t>Living for Jesus wherever I am</a:t>
            </a:r>
          </a:p>
          <a:p>
            <a:pPr algn="ctr" defTabSz="457200" hangingPunct="0">
              <a:buClrTx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       Doing each duty in His holy Na</a:t>
            </a:r>
            <a:r>
              <a:rPr sz="4400" b="1" dirty="0">
                <a:solidFill>
                  <a:srgbClr val="FFFF00"/>
                </a:solidFill>
              </a:rPr>
              <a:t>me</a:t>
            </a:r>
            <a:r>
              <a:rPr sz="4400" b="1" dirty="0">
                <a:solidFill>
                  <a:srgbClr val="FFFFFF"/>
                </a:solidFill>
              </a:rPr>
              <a:t> </a:t>
            </a:r>
          </a:p>
          <a:p>
            <a:pPr algn="ctr" defTabSz="457200" hangingPunct="0">
              <a:buClrTx/>
              <a:defRPr sz="9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45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 err="1" smtClean="0">
                <a:solidFill>
                  <a:srgbClr val="FFFFFF"/>
                </a:solidFill>
              </a:rPr>
              <a:t>无论何境遇</a:t>
            </a:r>
            <a:r>
              <a:rPr sz="5400" b="1" dirty="0" smtClean="0">
                <a:solidFill>
                  <a:srgbClr val="FFFFFF"/>
                </a:solidFill>
              </a:rPr>
              <a:t> </a:t>
            </a:r>
            <a:r>
              <a:rPr sz="5400" b="1" dirty="0" err="1" smtClean="0">
                <a:solidFill>
                  <a:srgbClr val="FFFFFF"/>
                </a:solidFill>
              </a:rPr>
              <a:t>总为主作工</a:t>
            </a:r>
            <a:endParaRPr sz="54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 err="1" smtClean="0">
                <a:solidFill>
                  <a:srgbClr val="FFFFFF"/>
                </a:solidFill>
              </a:rPr>
              <a:t>尽我的本分</a:t>
            </a:r>
            <a:r>
              <a:rPr sz="5400" b="1" dirty="0" smtClean="0">
                <a:solidFill>
                  <a:srgbClr val="FFFFFF"/>
                </a:solidFill>
              </a:rPr>
              <a:t> </a:t>
            </a:r>
            <a:r>
              <a:rPr sz="5400" b="1" dirty="0" err="1" smtClean="0">
                <a:solidFill>
                  <a:srgbClr val="FFFFFF"/>
                </a:solidFill>
              </a:rPr>
              <a:t>使主名得荣</a:t>
            </a:r>
            <a:endParaRPr sz="5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45099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Box 2"/>
          <p:cNvSpPr txBox="1"/>
          <p:nvPr/>
        </p:nvSpPr>
        <p:spPr>
          <a:xfrm>
            <a:off x="9820829" y="6412698"/>
            <a:ext cx="2143536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3.2/4</a:t>
            </a:r>
          </a:p>
        </p:txBody>
      </p:sp>
      <p:sp>
        <p:nvSpPr>
          <p:cNvPr id="125" name="Rectangle 1"/>
          <p:cNvSpPr txBox="1"/>
          <p:nvPr/>
        </p:nvSpPr>
        <p:spPr>
          <a:xfrm>
            <a:off x="389992" y="1075635"/>
            <a:ext cx="11574373" cy="493981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>
                <a:solidFill>
                  <a:srgbClr val="FFFFFF"/>
                </a:solidFill>
              </a:rPr>
              <a:t>     </a:t>
            </a:r>
            <a:r>
              <a:rPr sz="4500" b="1" dirty="0">
                <a:solidFill>
                  <a:srgbClr val="FFFFFF"/>
                </a:solidFill>
              </a:rPr>
              <a:t>   </a:t>
            </a:r>
            <a:r>
              <a:rPr sz="4800" b="1" dirty="0">
                <a:solidFill>
                  <a:srgbClr val="FFFF00"/>
                </a:solidFill>
              </a:rPr>
              <a:t>Willing to suffer affliction </a:t>
            </a:r>
          </a:p>
          <a:p>
            <a:pPr algn="ctr" defTabSz="457200" hangingPunct="0">
              <a:buClrTx/>
              <a:defRPr sz="9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   and </a:t>
            </a:r>
            <a:r>
              <a:rPr sz="4800" b="1" dirty="0" err="1">
                <a:solidFill>
                  <a:srgbClr val="FFFF00"/>
                </a:solidFill>
              </a:rPr>
              <a:t>loss；taking</a:t>
            </a:r>
            <a:r>
              <a:rPr sz="4800" b="1" dirty="0">
                <a:solidFill>
                  <a:srgbClr val="FFFF00"/>
                </a:solidFill>
              </a:rPr>
              <a:t> each trial </a:t>
            </a:r>
          </a:p>
          <a:p>
            <a:pPr algn="ctr" defTabSz="457200" hangingPunct="0">
              <a:buClrTx/>
              <a:defRPr sz="9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     as a part of my cross</a:t>
            </a:r>
          </a:p>
          <a:p>
            <a:pPr algn="ctr" defTabSz="457200" hangingPunct="0">
              <a:buClrTx/>
              <a:defRPr sz="9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45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 err="1" smtClean="0">
                <a:solidFill>
                  <a:srgbClr val="FFFFFF"/>
                </a:solidFill>
              </a:rPr>
              <a:t>倘或有苦难</a:t>
            </a:r>
            <a:r>
              <a:rPr sz="5400" b="1" dirty="0" smtClean="0">
                <a:solidFill>
                  <a:srgbClr val="FFFFFF"/>
                </a:solidFill>
              </a:rPr>
              <a:t> </a:t>
            </a:r>
            <a:r>
              <a:rPr sz="5400" b="1" dirty="0" err="1">
                <a:solidFill>
                  <a:srgbClr val="FFFFFF"/>
                </a:solidFill>
              </a:rPr>
              <a:t>我情愿忍受</a:t>
            </a:r>
            <a:endParaRPr sz="54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 err="1" smtClean="0">
                <a:solidFill>
                  <a:srgbClr val="FFFFFF"/>
                </a:solidFill>
              </a:rPr>
              <a:t>为主名尽忠</a:t>
            </a:r>
            <a:r>
              <a:rPr sz="5400" b="1" dirty="0" smtClean="0">
                <a:solidFill>
                  <a:srgbClr val="FFFFFF"/>
                </a:solidFill>
              </a:rPr>
              <a:t> </a:t>
            </a:r>
            <a:r>
              <a:rPr sz="5400" b="1" dirty="0" err="1">
                <a:solidFill>
                  <a:srgbClr val="FFFFFF"/>
                </a:solidFill>
              </a:rPr>
              <a:t>得永远生命</a:t>
            </a:r>
            <a:endParaRPr sz="5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65378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Box 2"/>
          <p:cNvSpPr txBox="1"/>
          <p:nvPr/>
        </p:nvSpPr>
        <p:spPr>
          <a:xfrm>
            <a:off x="9905496" y="6497365"/>
            <a:ext cx="2292237" cy="64633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Chr.1/2</a:t>
            </a:r>
          </a:p>
        </p:txBody>
      </p:sp>
      <p:sp>
        <p:nvSpPr>
          <p:cNvPr id="128" name="Rectangle 1"/>
          <p:cNvSpPr txBox="1"/>
          <p:nvPr/>
        </p:nvSpPr>
        <p:spPr>
          <a:xfrm>
            <a:off x="947196" y="1059870"/>
            <a:ext cx="10613672" cy="533222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algn="ctr" defTabSz="457200" hangingPunct="0">
              <a:buClrTx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O Jesus, Lord and Savior, </a:t>
            </a:r>
          </a:p>
          <a:p>
            <a:pPr algn="ctr" defTabSz="457200" hangingPunct="0">
              <a:buClrTx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I give myself to Thee; </a:t>
            </a:r>
          </a:p>
          <a:p>
            <a:pPr algn="ctr" defTabSz="457200" hangingPunct="0">
              <a:buClrTx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For Thou in Thy atonement, </a:t>
            </a:r>
          </a:p>
          <a:p>
            <a:pPr algn="ctr" defTabSz="457200" hangingPunct="0">
              <a:buClrTx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didst give Thyself for me</a:t>
            </a:r>
          </a:p>
          <a:p>
            <a:pPr algn="ctr" defTabSz="457200" hangingPunct="0">
              <a:buClrTx/>
              <a:defRPr sz="81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405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0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 err="1">
                <a:solidFill>
                  <a:srgbClr val="FFFFFF"/>
                </a:solidFill>
              </a:rPr>
              <a:t>哦主耶稣我救主</a:t>
            </a:r>
            <a:r>
              <a:rPr sz="5400" b="1" dirty="0">
                <a:solidFill>
                  <a:srgbClr val="FFFFFF"/>
                </a:solidFill>
              </a:rPr>
              <a:t>， </a:t>
            </a:r>
            <a:r>
              <a:rPr sz="5400" b="1" dirty="0" err="1" smtClean="0">
                <a:solidFill>
                  <a:srgbClr val="FFFFFF"/>
                </a:solidFill>
              </a:rPr>
              <a:t>我心奉献给祢</a:t>
            </a:r>
            <a:endParaRPr sz="54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0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 err="1">
                <a:solidFill>
                  <a:srgbClr val="FFFFFF"/>
                </a:solidFill>
              </a:rPr>
              <a:t>因祢在十字架上，</a:t>
            </a:r>
            <a:r>
              <a:rPr sz="5400" b="1" dirty="0" err="1" smtClean="0">
                <a:solidFill>
                  <a:srgbClr val="FFFFFF"/>
                </a:solidFill>
              </a:rPr>
              <a:t>为赎我罪钉死</a:t>
            </a:r>
            <a:endParaRPr sz="5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688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Box 2"/>
          <p:cNvSpPr txBox="1"/>
          <p:nvPr/>
        </p:nvSpPr>
        <p:spPr>
          <a:xfrm>
            <a:off x="9438308" y="6497365"/>
            <a:ext cx="2668077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Chr. 2/2</a:t>
            </a:r>
          </a:p>
        </p:txBody>
      </p:sp>
      <p:sp>
        <p:nvSpPr>
          <p:cNvPr id="131" name="Rectangle 1"/>
          <p:cNvSpPr txBox="1"/>
          <p:nvPr/>
        </p:nvSpPr>
        <p:spPr>
          <a:xfrm>
            <a:off x="633642" y="946912"/>
            <a:ext cx="11213350" cy="547842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algn="ctr" defTabSz="457200" hangingPunct="0">
              <a:buClrTx/>
              <a:defRPr sz="11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850" b="1" dirty="0">
                <a:solidFill>
                  <a:srgbClr val="FFFFFF"/>
                </a:solidFill>
              </a:rPr>
              <a:t>  </a:t>
            </a:r>
            <a:r>
              <a:rPr sz="4800" b="1" dirty="0">
                <a:solidFill>
                  <a:srgbClr val="FFFF00"/>
                </a:solidFill>
              </a:rPr>
              <a:t>I own no other Master, </a:t>
            </a:r>
          </a:p>
          <a:p>
            <a:pPr algn="ctr" defTabSz="457200" hangingPunct="0">
              <a:buClrTx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  my heart shall be Thy throne; </a:t>
            </a:r>
          </a:p>
          <a:p>
            <a:pPr algn="ctr" defTabSz="457200" hangingPunct="0">
              <a:buClrTx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  my life I give henceforth to live,  </a:t>
            </a:r>
          </a:p>
          <a:p>
            <a:pPr algn="ctr" defTabSz="457200" hangingPunct="0">
              <a:buClrTx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O Christ, for Thee alone.</a:t>
            </a:r>
          </a:p>
          <a:p>
            <a:pPr algn="ctr" defTabSz="457200" hangingPunct="0">
              <a:buClrTx/>
              <a:defRPr sz="7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395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9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 err="1">
                <a:solidFill>
                  <a:srgbClr val="FFFFFF"/>
                </a:solidFill>
              </a:rPr>
              <a:t>我要祢作我救主</a:t>
            </a:r>
            <a:r>
              <a:rPr sz="5400" b="1" dirty="0">
                <a:solidFill>
                  <a:srgbClr val="FFFFFF"/>
                </a:solidFill>
              </a:rPr>
              <a:t> </a:t>
            </a:r>
            <a:r>
              <a:rPr sz="5400" b="1" dirty="0" err="1">
                <a:solidFill>
                  <a:srgbClr val="FFFFFF"/>
                </a:solidFill>
              </a:rPr>
              <a:t>来住在我心里</a:t>
            </a:r>
            <a:endParaRPr sz="54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9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>
                <a:solidFill>
                  <a:srgbClr val="FFFFFF"/>
                </a:solidFill>
              </a:rPr>
              <a:t>   </a:t>
            </a:r>
            <a:r>
              <a:rPr sz="5400" b="1" dirty="0" err="1">
                <a:solidFill>
                  <a:srgbClr val="FFFFFF"/>
                </a:solidFill>
              </a:rPr>
              <a:t>我一生一世到永远</a:t>
            </a:r>
            <a:r>
              <a:rPr sz="5400" b="1" dirty="0">
                <a:solidFill>
                  <a:srgbClr val="FFFFFF"/>
                </a:solidFill>
              </a:rPr>
              <a:t> 哦 主 </a:t>
            </a:r>
            <a:r>
              <a:rPr sz="5400" b="1" dirty="0" err="1">
                <a:solidFill>
                  <a:srgbClr val="FFFFFF"/>
                </a:solidFill>
              </a:rPr>
              <a:t>完全归祢</a:t>
            </a:r>
            <a:endParaRPr sz="5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13791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Box 2"/>
          <p:cNvSpPr txBox="1"/>
          <p:nvPr/>
        </p:nvSpPr>
        <p:spPr>
          <a:xfrm>
            <a:off x="9770029" y="6446565"/>
            <a:ext cx="2143536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4.1/4</a:t>
            </a:r>
          </a:p>
        </p:txBody>
      </p:sp>
      <p:sp>
        <p:nvSpPr>
          <p:cNvPr id="134" name="Rectangle 1"/>
          <p:cNvSpPr txBox="1"/>
          <p:nvPr/>
        </p:nvSpPr>
        <p:spPr>
          <a:xfrm>
            <a:off x="555505" y="901386"/>
            <a:ext cx="11574373" cy="5055230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 anchor="ctr">
            <a:spAutoFit/>
          </a:bodyPr>
          <a:lstStyle/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>
                <a:solidFill>
                  <a:srgbClr val="FFFFFF"/>
                </a:solidFill>
              </a:rPr>
              <a:t>     </a:t>
            </a:r>
            <a:r>
              <a:rPr sz="4500" b="1" dirty="0">
                <a:solidFill>
                  <a:srgbClr val="FFFFFF"/>
                </a:solidFill>
              </a:rPr>
              <a:t>   </a:t>
            </a:r>
            <a:r>
              <a:rPr sz="4800" b="1" dirty="0">
                <a:solidFill>
                  <a:srgbClr val="FFFF00"/>
                </a:solidFill>
              </a:rPr>
              <a:t>Living for Jesus through </a:t>
            </a: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     earth’s little while; my dearest </a:t>
            </a: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      treasure, the light of His smile;</a:t>
            </a:r>
          </a:p>
          <a:p>
            <a:pPr algn="ctr" defTabSz="457200" hangingPunct="0">
              <a:buClrTx/>
              <a:defRPr sz="9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475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 err="1" smtClean="0">
                <a:solidFill>
                  <a:srgbClr val="FFFFFF"/>
                </a:solidFill>
              </a:rPr>
              <a:t>在短瞬世间</a:t>
            </a:r>
            <a:r>
              <a:rPr sz="5400" b="1" dirty="0" smtClean="0">
                <a:solidFill>
                  <a:srgbClr val="FFFFFF"/>
                </a:solidFill>
              </a:rPr>
              <a:t> </a:t>
            </a:r>
            <a:r>
              <a:rPr sz="5400" b="1" dirty="0" err="1" smtClean="0">
                <a:solidFill>
                  <a:srgbClr val="FFFFFF"/>
                </a:solidFill>
              </a:rPr>
              <a:t>愿为主而活</a:t>
            </a:r>
            <a:endParaRPr sz="54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 err="1" smtClean="0">
                <a:solidFill>
                  <a:srgbClr val="FFFFFF"/>
                </a:solidFill>
              </a:rPr>
              <a:t>因我心所爱是主的笑容</a:t>
            </a:r>
            <a:endParaRPr sz="5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357063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Box 2"/>
          <p:cNvSpPr txBox="1"/>
          <p:nvPr/>
        </p:nvSpPr>
        <p:spPr>
          <a:xfrm>
            <a:off x="9871629" y="6463498"/>
            <a:ext cx="2143536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4.2/4</a:t>
            </a:r>
          </a:p>
        </p:txBody>
      </p:sp>
      <p:sp>
        <p:nvSpPr>
          <p:cNvPr id="137" name="Rectangle 1"/>
          <p:cNvSpPr txBox="1"/>
          <p:nvPr/>
        </p:nvSpPr>
        <p:spPr>
          <a:xfrm>
            <a:off x="623238" y="1110216"/>
            <a:ext cx="11574373" cy="507831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>
                <a:solidFill>
                  <a:srgbClr val="FFFFFF"/>
                </a:solidFill>
              </a:rPr>
              <a:t>     </a:t>
            </a:r>
            <a:r>
              <a:rPr sz="4500" b="1" dirty="0">
                <a:solidFill>
                  <a:srgbClr val="FFFFFF"/>
                </a:solidFill>
              </a:rPr>
              <a:t>   </a:t>
            </a:r>
            <a:r>
              <a:rPr sz="4800" b="1" dirty="0">
                <a:solidFill>
                  <a:srgbClr val="FFFF00"/>
                </a:solidFill>
              </a:rPr>
              <a:t>Seeking the lost ones He died </a:t>
            </a:r>
          </a:p>
          <a:p>
            <a:pPr algn="ctr" defTabSz="457200" hangingPunct="0">
              <a:buClrTx/>
              <a:defRPr sz="9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        to redeem; bringing the weary </a:t>
            </a:r>
          </a:p>
          <a:p>
            <a:pPr algn="ctr" defTabSz="457200" hangingPunct="0">
              <a:buClrTx/>
              <a:defRPr sz="9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800" b="1" dirty="0">
                <a:solidFill>
                  <a:srgbClr val="FFFF00"/>
                </a:solidFill>
              </a:rPr>
              <a:t>         to find rest in Him.</a:t>
            </a: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>
                <a:solidFill>
                  <a:srgbClr val="FFFFFF"/>
                </a:solidFill>
              </a:rPr>
              <a:t>      </a:t>
            </a: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 err="1">
                <a:solidFill>
                  <a:srgbClr val="FFFFFF"/>
                </a:solidFill>
              </a:rPr>
              <a:t>深愿为我主，</a:t>
            </a:r>
            <a:r>
              <a:rPr sz="5400" b="1" dirty="0" err="1" smtClean="0">
                <a:solidFill>
                  <a:srgbClr val="FFFFFF"/>
                </a:solidFill>
              </a:rPr>
              <a:t>寻找迷失羊</a:t>
            </a:r>
            <a:endParaRPr sz="54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5400" b="1" dirty="0" err="1" smtClean="0">
                <a:solidFill>
                  <a:srgbClr val="FFFFFF"/>
                </a:solidFill>
              </a:rPr>
              <a:t>引领疲倦人安息主怀中</a:t>
            </a:r>
            <a:endParaRPr sz="5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01645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Box 2"/>
          <p:cNvSpPr txBox="1"/>
          <p:nvPr/>
        </p:nvSpPr>
        <p:spPr>
          <a:xfrm>
            <a:off x="9905496" y="6497365"/>
            <a:ext cx="2292237" cy="64633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Living for Jesus Chr.1/2</a:t>
            </a:r>
          </a:p>
        </p:txBody>
      </p:sp>
      <p:sp>
        <p:nvSpPr>
          <p:cNvPr id="128" name="Rectangle 1"/>
          <p:cNvSpPr txBox="1"/>
          <p:nvPr/>
        </p:nvSpPr>
        <p:spPr>
          <a:xfrm>
            <a:off x="947196" y="1059870"/>
            <a:ext cx="10613672" cy="533222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 Jesus, Lord and Savior, 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 give myself to Thee; 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For Thou in Thy atonement, 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didst give Thyself for me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1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kumimoji="0" sz="405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4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哦主耶稣我救主</a:t>
            </a:r>
            <a:r>
              <a:rPr kumimoji="0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， </a:t>
            </a:r>
            <a:r>
              <a:rPr kumimoji="0" sz="5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我心奉献给祢</a:t>
            </a:r>
            <a:endParaRPr kumimoji="0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4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因祢在十字架上，</a:t>
            </a:r>
            <a:r>
              <a:rPr kumimoji="0" sz="5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为赎我罪钉死</a:t>
            </a:r>
            <a:endParaRPr kumimoji="0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15606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Box 2"/>
          <p:cNvSpPr txBox="1"/>
          <p:nvPr/>
        </p:nvSpPr>
        <p:spPr>
          <a:xfrm>
            <a:off x="9438308" y="6497365"/>
            <a:ext cx="2668077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Living for Jesus Chr. 2/2</a:t>
            </a:r>
          </a:p>
        </p:txBody>
      </p:sp>
      <p:sp>
        <p:nvSpPr>
          <p:cNvPr id="131" name="Rectangle 1"/>
          <p:cNvSpPr txBox="1"/>
          <p:nvPr/>
        </p:nvSpPr>
        <p:spPr>
          <a:xfrm>
            <a:off x="489325" y="946912"/>
            <a:ext cx="11213350" cy="5478423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1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85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 </a:t>
            </a: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 own no other Master, 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 my heart shall be Thy throne; 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 my life I give henceforth to live,  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4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 Christ, for Thee alone.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7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kumimoji="0" sz="395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4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我要祢作我救主</a:t>
            </a:r>
            <a:r>
              <a:rPr kumimoji="0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sz="54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来住在我心里</a:t>
            </a:r>
            <a:endParaRPr kumimoji="0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9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  </a:t>
            </a:r>
            <a:r>
              <a:rPr kumimoji="0" sz="54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我一生一世到永远</a:t>
            </a:r>
            <a:r>
              <a:rPr kumimoji="0" sz="5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哦 主 </a:t>
            </a:r>
            <a:r>
              <a:rPr kumimoji="0" sz="54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完全归祢</a:t>
            </a:r>
            <a:endParaRPr kumimoji="0" sz="5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Heart"/>
          <p:cNvSpPr/>
          <p:nvPr/>
        </p:nvSpPr>
        <p:spPr>
          <a:xfrm>
            <a:off x="11597533" y="6416299"/>
            <a:ext cx="342703" cy="3028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6" h="21433" extrusionOk="0">
                <a:moveTo>
                  <a:pt x="5838" y="8"/>
                </a:moveTo>
                <a:cubicBezTo>
                  <a:pt x="3712" y="114"/>
                  <a:pt x="158" y="1891"/>
                  <a:pt x="2" y="7232"/>
                </a:cubicBezTo>
                <a:cubicBezTo>
                  <a:pt x="-54" y="9134"/>
                  <a:pt x="1253" y="14877"/>
                  <a:pt x="10702" y="21433"/>
                </a:cubicBezTo>
                <a:cubicBezTo>
                  <a:pt x="20130" y="14892"/>
                  <a:pt x="21546" y="9139"/>
                  <a:pt x="21505" y="7232"/>
                </a:cubicBezTo>
                <a:cubicBezTo>
                  <a:pt x="21391" y="1889"/>
                  <a:pt x="17806" y="115"/>
                  <a:pt x="15669" y="8"/>
                </a:cubicBezTo>
                <a:cubicBezTo>
                  <a:pt x="12170" y="-167"/>
                  <a:pt x="10753" y="2729"/>
                  <a:pt x="10753" y="2729"/>
                </a:cubicBezTo>
                <a:cubicBezTo>
                  <a:pt x="10753" y="2729"/>
                  <a:pt x="9337" y="-167"/>
                  <a:pt x="5838" y="8"/>
                </a:cubicBezTo>
                <a:close/>
              </a:path>
            </a:pathLst>
          </a:custGeom>
          <a:solidFill>
            <a:srgbClr val="FF141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buClrTx/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>
              <a:latin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61552770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1"/>
          <p:cNvSpPr txBox="1"/>
          <p:nvPr/>
        </p:nvSpPr>
        <p:spPr>
          <a:xfrm>
            <a:off x="380531" y="1608310"/>
            <a:ext cx="11574373" cy="424731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 smtClean="0">
                <a:solidFill>
                  <a:srgbClr val="FFFFFF"/>
                </a:solidFill>
              </a:rPr>
              <a:t>我愿献身心</a:t>
            </a:r>
            <a:r>
              <a:rPr sz="6000" b="1" dirty="0" smtClean="0">
                <a:solidFill>
                  <a:srgbClr val="FFFFFF"/>
                </a:solidFill>
              </a:rPr>
              <a:t> </a:t>
            </a:r>
            <a:r>
              <a:rPr sz="6000" b="1" dirty="0" err="1" smtClean="0">
                <a:solidFill>
                  <a:srgbClr val="FFFFFF"/>
                </a:solidFill>
              </a:rPr>
              <a:t>为基督而活</a:t>
            </a:r>
            <a:endParaRPr lang="en-US"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 smtClean="0">
                <a:solidFill>
                  <a:srgbClr val="FFFFFF"/>
                </a:solidFill>
              </a:rPr>
              <a:t>在一切事上讨我主喜悦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9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500" b="1" dirty="0">
                <a:solidFill>
                  <a:srgbClr val="FFFF00"/>
                </a:solidFill>
              </a:rPr>
              <a:t>Living for Jesus, a life that is true</a:t>
            </a:r>
          </a:p>
          <a:p>
            <a:pPr algn="ctr" defTabSz="457200" hangingPunct="0">
              <a:buClrTx/>
              <a:defRPr sz="9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500" b="1" dirty="0">
                <a:solidFill>
                  <a:srgbClr val="FFFF00"/>
                </a:solidFill>
              </a:rPr>
              <a:t>Striving to please Him in all that I do</a:t>
            </a:r>
          </a:p>
        </p:txBody>
      </p:sp>
      <p:sp>
        <p:nvSpPr>
          <p:cNvPr id="98" name="TextBox 2"/>
          <p:cNvSpPr txBox="1"/>
          <p:nvPr/>
        </p:nvSpPr>
        <p:spPr>
          <a:xfrm>
            <a:off x="10007096" y="6429632"/>
            <a:ext cx="2143536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1.1/4</a:t>
            </a:r>
          </a:p>
        </p:txBody>
      </p:sp>
    </p:spTree>
    <p:extLst>
      <p:ext uri="{BB962C8B-B14F-4D97-AF65-F5344CB8AC3E}">
        <p14:creationId xmlns:p14="http://schemas.microsoft.com/office/powerpoint/2010/main" val="279535586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Box 2"/>
          <p:cNvSpPr txBox="1"/>
          <p:nvPr/>
        </p:nvSpPr>
        <p:spPr>
          <a:xfrm>
            <a:off x="10007096" y="6446565"/>
            <a:ext cx="2143536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1.2/4</a:t>
            </a:r>
          </a:p>
        </p:txBody>
      </p:sp>
      <p:sp>
        <p:nvSpPr>
          <p:cNvPr id="101" name="Rectangle 1"/>
          <p:cNvSpPr txBox="1"/>
          <p:nvPr/>
        </p:nvSpPr>
        <p:spPr>
          <a:xfrm>
            <a:off x="308813" y="1637827"/>
            <a:ext cx="11574373" cy="424731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 smtClean="0">
                <a:solidFill>
                  <a:srgbClr val="FFFFFF"/>
                </a:solidFill>
              </a:rPr>
              <a:t>欢欣顺服主</a:t>
            </a:r>
            <a:r>
              <a:rPr sz="6000" b="1" dirty="0" smtClean="0">
                <a:solidFill>
                  <a:srgbClr val="FFFFFF"/>
                </a:solidFill>
              </a:rPr>
              <a:t> </a:t>
            </a:r>
            <a:r>
              <a:rPr sz="6000" b="1" dirty="0" err="1" smtClean="0">
                <a:solidFill>
                  <a:srgbClr val="FFFFFF"/>
                </a:solidFill>
              </a:rPr>
              <a:t>凭主旨导引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>
                <a:solidFill>
                  <a:srgbClr val="FFFFFF"/>
                </a:solidFill>
              </a:rPr>
              <a:t> </a:t>
            </a:r>
            <a:r>
              <a:rPr sz="6000" b="1" dirty="0" err="1" smtClean="0">
                <a:solidFill>
                  <a:srgbClr val="FFFFFF"/>
                </a:solidFill>
              </a:rPr>
              <a:t>愿背起十架</a:t>
            </a:r>
            <a:r>
              <a:rPr sz="6000" b="1" dirty="0" smtClean="0">
                <a:solidFill>
                  <a:srgbClr val="FFFFFF"/>
                </a:solidFill>
              </a:rPr>
              <a:t> </a:t>
            </a:r>
            <a:r>
              <a:rPr sz="6000" b="1" dirty="0" err="1" smtClean="0">
                <a:solidFill>
                  <a:srgbClr val="FFFFFF"/>
                </a:solidFill>
              </a:rPr>
              <a:t>一路随主行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9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500" b="1" dirty="0">
                <a:solidFill>
                  <a:srgbClr val="FFFF00"/>
                </a:solidFill>
              </a:rPr>
              <a:t>Yielding allegiance, glad-hearted and free</a:t>
            </a:r>
          </a:p>
          <a:p>
            <a:pPr algn="ctr" defTabSz="457200" hangingPunct="0">
              <a:buClrTx/>
              <a:defRPr sz="9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500" b="1" dirty="0">
                <a:solidFill>
                  <a:srgbClr val="FFFF00"/>
                </a:solidFill>
              </a:rPr>
              <a:t>This is the pathway of blessing for me.</a:t>
            </a:r>
          </a:p>
        </p:txBody>
      </p:sp>
    </p:spTree>
    <p:extLst>
      <p:ext uri="{BB962C8B-B14F-4D97-AF65-F5344CB8AC3E}">
        <p14:creationId xmlns:p14="http://schemas.microsoft.com/office/powerpoint/2010/main" val="239008323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2"/>
          <p:cNvSpPr txBox="1"/>
          <p:nvPr/>
        </p:nvSpPr>
        <p:spPr>
          <a:xfrm>
            <a:off x="9905496" y="6497365"/>
            <a:ext cx="2292237" cy="64633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Chr.1/2</a:t>
            </a:r>
          </a:p>
        </p:txBody>
      </p:sp>
      <p:sp>
        <p:nvSpPr>
          <p:cNvPr id="104" name="Rectangle 1"/>
          <p:cNvSpPr txBox="1"/>
          <p:nvPr/>
        </p:nvSpPr>
        <p:spPr>
          <a:xfrm>
            <a:off x="308813" y="699915"/>
            <a:ext cx="11574373" cy="565539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>
                <a:solidFill>
                  <a:srgbClr val="FFFFFF"/>
                </a:solidFill>
              </a:rPr>
              <a:t>哦主耶稣我救主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>
                <a:solidFill>
                  <a:srgbClr val="FFFFFF"/>
                </a:solidFill>
              </a:rPr>
              <a:t>我心奉献给祢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>
                <a:solidFill>
                  <a:srgbClr val="FFFFFF"/>
                </a:solidFill>
              </a:rPr>
              <a:t>因祢在十字架上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>
                <a:solidFill>
                  <a:srgbClr val="FFFFFF"/>
                </a:solidFill>
              </a:rPr>
              <a:t>为赎我罪钉死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81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050" b="1" dirty="0">
                <a:solidFill>
                  <a:srgbClr val="FFFF00"/>
                </a:solidFill>
              </a:rPr>
              <a:t>O Jesus, Lord and Savior, I give myself </a:t>
            </a:r>
          </a:p>
          <a:p>
            <a:pPr algn="ctr" defTabSz="457200" hangingPunct="0">
              <a:buClrTx/>
              <a:defRPr sz="81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050" b="1" dirty="0">
                <a:solidFill>
                  <a:srgbClr val="FFFF00"/>
                </a:solidFill>
              </a:rPr>
              <a:t>to Thee; For Thou in Thy atonement, </a:t>
            </a:r>
          </a:p>
          <a:p>
            <a:pPr algn="ctr" defTabSz="457200" hangingPunct="0">
              <a:buClrTx/>
              <a:defRPr sz="81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050" b="1" dirty="0">
                <a:solidFill>
                  <a:srgbClr val="FFFF00"/>
                </a:solidFill>
              </a:rPr>
              <a:t>didst give Thyself for me</a:t>
            </a:r>
          </a:p>
        </p:txBody>
      </p:sp>
    </p:spTree>
    <p:extLst>
      <p:ext uri="{BB962C8B-B14F-4D97-AF65-F5344CB8AC3E}">
        <p14:creationId xmlns:p14="http://schemas.microsoft.com/office/powerpoint/2010/main" val="31401071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Box 2"/>
          <p:cNvSpPr txBox="1"/>
          <p:nvPr/>
        </p:nvSpPr>
        <p:spPr>
          <a:xfrm>
            <a:off x="9438308" y="6497365"/>
            <a:ext cx="2668077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Chr. 2/2</a:t>
            </a:r>
          </a:p>
        </p:txBody>
      </p:sp>
      <p:sp>
        <p:nvSpPr>
          <p:cNvPr id="107" name="Rectangle 1"/>
          <p:cNvSpPr txBox="1"/>
          <p:nvPr/>
        </p:nvSpPr>
        <p:spPr>
          <a:xfrm>
            <a:off x="376884" y="769610"/>
            <a:ext cx="11564105" cy="560922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tIns="45720" bIns="45720">
            <a:spAutoFit/>
          </a:bodyPr>
          <a:lstStyle/>
          <a:p>
            <a:pPr algn="ctr" defTabSz="457200" hangingPunct="0">
              <a:buClrTx/>
              <a:defRPr sz="11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>
                <a:solidFill>
                  <a:srgbClr val="FFFFFF"/>
                </a:solidFill>
              </a:rPr>
              <a:t>我要祢作我救主</a:t>
            </a:r>
            <a:endParaRPr lang="en-US"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1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>
                <a:solidFill>
                  <a:srgbClr val="FFFFFF"/>
                </a:solidFill>
              </a:rPr>
              <a:t>来住在我心里</a:t>
            </a:r>
            <a:endParaRPr lang="en-US"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1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>
                <a:solidFill>
                  <a:srgbClr val="FFFFFF"/>
                </a:solidFill>
              </a:rPr>
              <a:t>我一生一世到永远</a:t>
            </a:r>
            <a:endParaRPr lang="en-US"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1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>
                <a:solidFill>
                  <a:srgbClr val="FFFFFF"/>
                </a:solidFill>
              </a:rPr>
              <a:t>哦 主 </a:t>
            </a:r>
            <a:r>
              <a:rPr sz="6000" b="1" dirty="0" err="1">
                <a:solidFill>
                  <a:srgbClr val="FFFFFF"/>
                </a:solidFill>
              </a:rPr>
              <a:t>完全归祢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7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3950" b="1" dirty="0" smtClean="0">
                <a:solidFill>
                  <a:srgbClr val="FFFF00"/>
                </a:solidFill>
              </a:rPr>
              <a:t>I </a:t>
            </a:r>
            <a:r>
              <a:rPr sz="3950" b="1" dirty="0">
                <a:solidFill>
                  <a:srgbClr val="FFFF00"/>
                </a:solidFill>
              </a:rPr>
              <a:t>own no other Master, my heart shall be </a:t>
            </a:r>
          </a:p>
          <a:p>
            <a:pPr algn="ctr" defTabSz="457200" hangingPunct="0">
              <a:buClrTx/>
              <a:defRPr sz="7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3950" b="1" dirty="0">
                <a:solidFill>
                  <a:srgbClr val="FFFF00"/>
                </a:solidFill>
              </a:rPr>
              <a:t>Thy throne; My life I give, henceforth </a:t>
            </a:r>
          </a:p>
          <a:p>
            <a:pPr algn="ctr" defTabSz="457200" hangingPunct="0">
              <a:buClrTx/>
              <a:defRPr sz="7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3950" b="1" dirty="0">
                <a:solidFill>
                  <a:srgbClr val="FFFF00"/>
                </a:solidFill>
              </a:rPr>
              <a:t>to live,  O Christ, for Thee alone.</a:t>
            </a:r>
          </a:p>
        </p:txBody>
      </p:sp>
    </p:spTree>
    <p:extLst>
      <p:ext uri="{BB962C8B-B14F-4D97-AF65-F5344CB8AC3E}">
        <p14:creationId xmlns:p14="http://schemas.microsoft.com/office/powerpoint/2010/main" val="17970706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Box 2"/>
          <p:cNvSpPr txBox="1"/>
          <p:nvPr/>
        </p:nvSpPr>
        <p:spPr>
          <a:xfrm>
            <a:off x="9770029" y="6412698"/>
            <a:ext cx="2143536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2.1/4</a:t>
            </a:r>
          </a:p>
        </p:txBody>
      </p:sp>
      <p:sp>
        <p:nvSpPr>
          <p:cNvPr id="110" name="Rectangle 1"/>
          <p:cNvSpPr txBox="1"/>
          <p:nvPr/>
        </p:nvSpPr>
        <p:spPr>
          <a:xfrm>
            <a:off x="339192" y="1524178"/>
            <a:ext cx="11574373" cy="4247317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 smtClean="0">
                <a:solidFill>
                  <a:srgbClr val="FFFFFF"/>
                </a:solidFill>
              </a:rPr>
              <a:t>慈悲主耶稣</a:t>
            </a:r>
            <a:r>
              <a:rPr sz="6000" b="1" dirty="0" smtClean="0">
                <a:solidFill>
                  <a:srgbClr val="FFFFFF"/>
                </a:solidFill>
              </a:rPr>
              <a:t> </a:t>
            </a:r>
            <a:r>
              <a:rPr sz="6000" b="1" dirty="0" err="1" smtClean="0">
                <a:solidFill>
                  <a:srgbClr val="FFFFFF"/>
                </a:solidFill>
              </a:rPr>
              <a:t>受死作中保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 smtClean="0">
                <a:solidFill>
                  <a:srgbClr val="FFFFFF"/>
                </a:solidFill>
              </a:rPr>
              <a:t>使我免罪孽</a:t>
            </a:r>
            <a:r>
              <a:rPr sz="6000" b="1" dirty="0" smtClean="0">
                <a:solidFill>
                  <a:srgbClr val="FFFFFF"/>
                </a:solidFill>
              </a:rPr>
              <a:t> </a:t>
            </a:r>
            <a:r>
              <a:rPr sz="6000" b="1" dirty="0" err="1" smtClean="0">
                <a:solidFill>
                  <a:srgbClr val="FFFFFF"/>
                </a:solidFill>
              </a:rPr>
              <a:t>又与神和好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9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500" b="1" dirty="0">
                <a:solidFill>
                  <a:srgbClr val="FFFF00"/>
                </a:solidFill>
              </a:rPr>
              <a:t>Living for Jesus Who died in my place,</a:t>
            </a:r>
          </a:p>
          <a:p>
            <a:pPr algn="ctr" defTabSz="457200" hangingPunct="0">
              <a:buClrTx/>
              <a:defRPr sz="9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500" b="1" dirty="0">
                <a:solidFill>
                  <a:srgbClr val="FFFF00"/>
                </a:solidFill>
              </a:rPr>
              <a:t>Bearing on Calvary my sin and disgrace;</a:t>
            </a:r>
          </a:p>
        </p:txBody>
      </p:sp>
    </p:spTree>
    <p:extLst>
      <p:ext uri="{BB962C8B-B14F-4D97-AF65-F5344CB8AC3E}">
        <p14:creationId xmlns:p14="http://schemas.microsoft.com/office/powerpoint/2010/main" val="4198528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Box 2"/>
          <p:cNvSpPr txBox="1"/>
          <p:nvPr/>
        </p:nvSpPr>
        <p:spPr>
          <a:xfrm>
            <a:off x="9685363" y="6395765"/>
            <a:ext cx="2143536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defTabSz="457200" hangingPunct="0">
              <a:buClrTx/>
            </a:pPr>
            <a:r>
              <a:rPr sz="1800">
                <a:latin typeface="Calibri"/>
                <a:cs typeface="Calibri"/>
                <a:sym typeface="Calibri"/>
              </a:rPr>
              <a:t>Living for Jesus 2.2/4</a:t>
            </a:r>
          </a:p>
        </p:txBody>
      </p:sp>
      <p:sp>
        <p:nvSpPr>
          <p:cNvPr id="113" name="Rectangle 1"/>
          <p:cNvSpPr txBox="1"/>
          <p:nvPr/>
        </p:nvSpPr>
        <p:spPr>
          <a:xfrm>
            <a:off x="308813" y="1735193"/>
            <a:ext cx="11574373" cy="417037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>
                <a:solidFill>
                  <a:srgbClr val="FFFFFF"/>
                </a:solidFill>
              </a:rPr>
              <a:t>感激主大爱</a:t>
            </a:r>
            <a:r>
              <a:rPr sz="6000" b="1" dirty="0">
                <a:solidFill>
                  <a:srgbClr val="FFFFFF"/>
                </a:solidFill>
              </a:rPr>
              <a:t> </a:t>
            </a:r>
            <a:r>
              <a:rPr sz="6000" b="1" dirty="0" err="1">
                <a:solidFill>
                  <a:srgbClr val="FFFFFF"/>
                </a:solidFill>
              </a:rPr>
              <a:t>愿听主呼召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6000" b="1" dirty="0" err="1">
                <a:solidFill>
                  <a:srgbClr val="FFFFFF"/>
                </a:solidFill>
              </a:rPr>
              <a:t>奉献我一切</a:t>
            </a:r>
            <a:r>
              <a:rPr sz="6000" b="1" dirty="0">
                <a:solidFill>
                  <a:srgbClr val="FFFFFF"/>
                </a:solidFill>
              </a:rPr>
              <a:t> </a:t>
            </a:r>
            <a:r>
              <a:rPr sz="6000" b="1" dirty="0" err="1">
                <a:solidFill>
                  <a:srgbClr val="FFFFFF"/>
                </a:solidFill>
              </a:rPr>
              <a:t>来随主引导</a:t>
            </a: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 sz="6000" b="1" dirty="0">
              <a:solidFill>
                <a:srgbClr val="FFFFFF"/>
              </a:solidFill>
            </a:endParaRPr>
          </a:p>
          <a:p>
            <a:pPr algn="ctr" defTabSz="457200" hangingPunct="0">
              <a:buClrTx/>
              <a:defRPr sz="8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250" b="1" dirty="0">
                <a:solidFill>
                  <a:srgbClr val="FFFF00"/>
                </a:solidFill>
              </a:rPr>
              <a:t>Such love constrains me to answer His call,</a:t>
            </a:r>
          </a:p>
          <a:p>
            <a:pPr algn="ctr" defTabSz="457200" hangingPunct="0">
              <a:buClrTx/>
              <a:defRPr sz="85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4250" b="1" dirty="0">
                <a:solidFill>
                  <a:srgbClr val="FFFF00"/>
                </a:solidFill>
              </a:rPr>
              <a:t>Follow His leading and give Him my all.</a:t>
            </a:r>
          </a:p>
        </p:txBody>
      </p:sp>
    </p:spTree>
    <p:extLst>
      <p:ext uri="{BB962C8B-B14F-4D97-AF65-F5344CB8AC3E}">
        <p14:creationId xmlns:p14="http://schemas.microsoft.com/office/powerpoint/2010/main" val="34173847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2"/>
          <p:cNvSpPr txBox="1"/>
          <p:nvPr/>
        </p:nvSpPr>
        <p:spPr>
          <a:xfrm>
            <a:off x="9905496" y="6497365"/>
            <a:ext cx="2292237" cy="64633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Living for Jesus Chr.1/2</a:t>
            </a:r>
          </a:p>
        </p:txBody>
      </p:sp>
      <p:sp>
        <p:nvSpPr>
          <p:cNvPr id="104" name="Rectangle 1"/>
          <p:cNvSpPr txBox="1"/>
          <p:nvPr/>
        </p:nvSpPr>
        <p:spPr>
          <a:xfrm>
            <a:off x="308813" y="699915"/>
            <a:ext cx="11574373" cy="5655394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/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哦主耶稣我救主</a:t>
            </a:r>
            <a:endParaRPr kumimoji="0" sz="6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我心奉献给祢</a:t>
            </a:r>
            <a:endParaRPr kumimoji="0" sz="6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因祢在十字架上</a:t>
            </a:r>
            <a:endParaRPr kumimoji="0" sz="6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为赎我罪钉死</a:t>
            </a:r>
            <a:endParaRPr kumimoji="0" sz="6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1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405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 Jesus, Lord and Savior, I give myself 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1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405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to Thee; For Thou in Thy atonement, 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81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405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didst give Thyself for me</a:t>
            </a:r>
          </a:p>
        </p:txBody>
      </p:sp>
    </p:spTree>
    <p:extLst>
      <p:ext uri="{BB962C8B-B14F-4D97-AF65-F5344CB8AC3E}">
        <p14:creationId xmlns:p14="http://schemas.microsoft.com/office/powerpoint/2010/main" val="323785420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Box 2"/>
          <p:cNvSpPr txBox="1"/>
          <p:nvPr/>
        </p:nvSpPr>
        <p:spPr>
          <a:xfrm>
            <a:off x="9438308" y="6497365"/>
            <a:ext cx="2668077" cy="36933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tIns="45720" bIns="45720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Living for Jesus Chr. 2/2</a:t>
            </a:r>
          </a:p>
        </p:txBody>
      </p:sp>
      <p:sp>
        <p:nvSpPr>
          <p:cNvPr id="107" name="Rectangle 1"/>
          <p:cNvSpPr txBox="1"/>
          <p:nvPr/>
        </p:nvSpPr>
        <p:spPr>
          <a:xfrm>
            <a:off x="376884" y="769610"/>
            <a:ext cx="11564105" cy="5609228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tIns="45720" bIns="45720">
            <a:spAutoFit/>
          </a:bodyPr>
          <a:lstStyle/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1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我要祢作我救主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1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来住在我心里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1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我一生一世到永远</a:t>
            </a:r>
            <a:endParaRPr kumimoji="0" lang="en-US" sz="6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17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6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哦 主 </a:t>
            </a:r>
            <a:r>
              <a:rPr kumimoji="0" sz="60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完全归祢</a:t>
            </a:r>
            <a:endParaRPr kumimoji="0" sz="6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7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395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I </a:t>
            </a:r>
            <a:r>
              <a:rPr kumimoji="0" sz="395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own no other Master, my heart shall be 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7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395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Thy throne; My life I give, henceforth </a:t>
            </a:r>
          </a:p>
          <a:p>
            <a:pPr marL="0" marR="0" lvl="0" indent="0" algn="ctr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79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kumimoji="0" sz="395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to live,  O Christ, for Thee alone.</a:t>
            </a:r>
          </a:p>
        </p:txBody>
      </p:sp>
    </p:spTree>
    <p:extLst>
      <p:ext uri="{BB962C8B-B14F-4D97-AF65-F5344CB8AC3E}">
        <p14:creationId xmlns:p14="http://schemas.microsoft.com/office/powerpoint/2010/main" val="224458754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 Theme">
    <a:dk1>
      <a:srgbClr val="000000"/>
    </a:dk1>
    <a:lt1>
      <a:srgbClr val="FFFFFF"/>
    </a:lt1>
    <a:dk2>
      <a:srgbClr val="A7A7A7"/>
    </a:dk2>
    <a:lt2>
      <a:srgbClr val="535353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000FF"/>
    </a:hlink>
    <a:folHlink>
      <a:srgbClr val="FF00FF"/>
    </a:folHlink>
  </a:clrScheme>
</a:themeOverride>
</file>

<file path=ppt/theme/themeOverride2.xml><?xml version="1.0" encoding="utf-8"?>
<a:themeOverride xmlns:a="http://schemas.openxmlformats.org/drawingml/2006/main">
  <a:clrScheme name="Office Theme">
    <a:dk1>
      <a:srgbClr val="000000"/>
    </a:dk1>
    <a:lt1>
      <a:srgbClr val="FFFFFF"/>
    </a:lt1>
    <a:dk2>
      <a:srgbClr val="A7A7A7"/>
    </a:dk2>
    <a:lt2>
      <a:srgbClr val="535353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000FF"/>
    </a:hlink>
    <a:folHlink>
      <a:srgbClr val="FF00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16025</TotalTime>
  <Words>513</Words>
  <Application>Microsoft Office PowerPoint</Application>
  <PresentationFormat>Custom</PresentationFormat>
  <Paragraphs>118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自訂設計</vt:lpstr>
      <vt:lpstr>Office Theme</vt:lpstr>
      <vt:lpstr>为主而活 Living for Jesus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Lu-Tao Wang</dc:creator>
  <cp:lastModifiedBy>wangps</cp:lastModifiedBy>
  <cp:revision>846</cp:revision>
  <dcterms:created xsi:type="dcterms:W3CDTF">1999-09-19T02:56:02Z</dcterms:created>
  <dcterms:modified xsi:type="dcterms:W3CDTF">2026-02-01T23:46:39Z</dcterms:modified>
</cp:coreProperties>
</file>